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7772402" cy="10744200"/>
  <p:notesSz cx="7772402" cy="10744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01700" y="733226"/>
            <a:ext cx="5534660" cy="2657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86940" marR="306705" indent="-1447800">
              <a:lnSpc>
                <a:spcPct val="143700"/>
              </a:lnSpc>
            </a:pPr>
            <a:r>
              <a:rPr dirty="0" smtClean="0" sz="2400" spc="-5" b="1">
                <a:latin typeface="Times New Roman"/>
                <a:cs typeface="Times New Roman"/>
              </a:rPr>
              <a:t>F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-5" b="1">
                <a:latin typeface="Times New Roman"/>
                <a:cs typeface="Times New Roman"/>
              </a:rPr>
              <a:t>d</a:t>
            </a:r>
            <a:r>
              <a:rPr dirty="0" smtClean="0" sz="2400" spc="0" b="1">
                <a:latin typeface="Times New Roman"/>
                <a:cs typeface="Times New Roman"/>
              </a:rPr>
              <a:t>ame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tals of </a:t>
            </a:r>
            <a:r>
              <a:rPr dirty="0" smtClean="0" sz="2400" spc="-5" b="1">
                <a:latin typeface="Times New Roman"/>
                <a:cs typeface="Times New Roman"/>
              </a:rPr>
              <a:t>C</a:t>
            </a:r>
            <a:r>
              <a:rPr dirty="0" smtClean="0" sz="2400" spc="0" b="1">
                <a:latin typeface="Times New Roman"/>
                <a:cs typeface="Times New Roman"/>
              </a:rPr>
              <a:t>o</a:t>
            </a:r>
            <a:r>
              <a:rPr dirty="0" smtClean="0" sz="2400" spc="-10" b="1">
                <a:latin typeface="Times New Roman"/>
                <a:cs typeface="Times New Roman"/>
              </a:rPr>
              <a:t>m</a:t>
            </a:r>
            <a:r>
              <a:rPr dirty="0" smtClean="0" sz="2400" spc="0" b="1">
                <a:latin typeface="Times New Roman"/>
                <a:cs typeface="Times New Roman"/>
              </a:rPr>
              <a:t>m</a:t>
            </a:r>
            <a:r>
              <a:rPr dirty="0" smtClean="0" sz="2400" spc="-5" b="1">
                <a:latin typeface="Times New Roman"/>
                <a:cs typeface="Times New Roman"/>
              </a:rPr>
              <a:t>u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icatio</a:t>
            </a:r>
            <a:r>
              <a:rPr dirty="0" smtClean="0" sz="2400" spc="-1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s</a:t>
            </a:r>
            <a:r>
              <a:rPr dirty="0" smtClean="0" sz="2400" spc="0" b="1">
                <a:latin typeface="Times New Roman"/>
                <a:cs typeface="Times New Roman"/>
              </a:rPr>
              <a:t> </a:t>
            </a:r>
            <a:r>
              <a:rPr dirty="0" smtClean="0" sz="2400" spc="-5" b="1">
                <a:latin typeface="Times New Roman"/>
                <a:cs typeface="Times New Roman"/>
              </a:rPr>
              <a:t>En</a:t>
            </a:r>
            <a:r>
              <a:rPr dirty="0" smtClean="0" sz="2400" spc="0" b="1">
                <a:latin typeface="Times New Roman"/>
                <a:cs typeface="Times New Roman"/>
              </a:rPr>
              <a:t>gi</a:t>
            </a:r>
            <a:r>
              <a:rPr dirty="0" smtClean="0" sz="2400" spc="-5" b="1">
                <a:latin typeface="Times New Roman"/>
                <a:cs typeface="Times New Roman"/>
              </a:rPr>
              <a:t>n</a:t>
            </a:r>
            <a:r>
              <a:rPr dirty="0" smtClean="0" sz="2400" spc="0" b="1">
                <a:latin typeface="Times New Roman"/>
                <a:cs typeface="Times New Roman"/>
              </a:rPr>
              <a:t>eeri</a:t>
            </a:r>
            <a:r>
              <a:rPr dirty="0" smtClean="0" sz="2400" spc="-5" b="1">
                <a:latin typeface="Times New Roman"/>
                <a:cs typeface="Times New Roman"/>
              </a:rPr>
              <a:t>ng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52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000" spc="-10" b="1">
                <a:latin typeface="Times New Roman"/>
                <a:cs typeface="Times New Roman"/>
              </a:rPr>
              <a:t>De</a:t>
            </a:r>
            <a:r>
              <a:rPr dirty="0" smtClean="0" sz="1000" spc="-15" b="1">
                <a:latin typeface="Times New Roman"/>
                <a:cs typeface="Times New Roman"/>
              </a:rPr>
              <a:t>p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r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40" b="1">
                <a:latin typeface="Times New Roman"/>
                <a:cs typeface="Times New Roman"/>
              </a:rPr>
              <a:t>m</a:t>
            </a:r>
            <a:r>
              <a:rPr dirty="0" smtClean="0" sz="1000" spc="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t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5" b="1">
                <a:latin typeface="Times New Roman"/>
                <a:cs typeface="Times New Roman"/>
              </a:rPr>
              <a:t>o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-25" b="1">
                <a:latin typeface="Times New Roman"/>
                <a:cs typeface="Times New Roman"/>
              </a:rPr>
              <a:t>m</a:t>
            </a:r>
            <a:r>
              <a:rPr dirty="0" smtClean="0" sz="1000" spc="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10" b="1">
                <a:latin typeface="Times New Roman"/>
                <a:cs typeface="Times New Roman"/>
              </a:rPr>
              <a:t>t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s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C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e</a:t>
            </a:r>
            <a:r>
              <a:rPr dirty="0" smtClean="0" sz="1000" spc="-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-10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E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5" b="1">
                <a:latin typeface="Times New Roman"/>
                <a:cs typeface="Times New Roman"/>
              </a:rPr>
              <a:t>eer</a:t>
            </a:r>
            <a:r>
              <a:rPr dirty="0" smtClean="0" sz="1000" spc="5" b="1">
                <a:latin typeface="Times New Roman"/>
                <a:cs typeface="Times New Roman"/>
              </a:rPr>
              <a:t>i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0" b="1">
                <a:latin typeface="Times New Roman"/>
                <a:cs typeface="Times New Roman"/>
              </a:rPr>
              <a:t>g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U</a:t>
            </a:r>
            <a:r>
              <a:rPr dirty="0" smtClean="0" sz="1000" spc="-15" b="1">
                <a:latin typeface="Times New Roman"/>
                <a:cs typeface="Times New Roman"/>
              </a:rPr>
              <a:t>n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v</a:t>
            </a:r>
            <a:r>
              <a:rPr dirty="0" smtClean="0" sz="1000" spc="-5" b="1">
                <a:latin typeface="Times New Roman"/>
                <a:cs typeface="Times New Roman"/>
              </a:rPr>
              <a:t>er</a:t>
            </a:r>
            <a:r>
              <a:rPr dirty="0" smtClean="0" sz="1000" spc="-10" b="1">
                <a:latin typeface="Times New Roman"/>
                <a:cs typeface="Times New Roman"/>
              </a:rPr>
              <a:t>s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-5" b="1">
                <a:latin typeface="Times New Roman"/>
                <a:cs typeface="Times New Roman"/>
              </a:rPr>
              <a:t>ty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0" b="1">
                <a:latin typeface="Times New Roman"/>
                <a:cs typeface="Times New Roman"/>
              </a:rPr>
              <a:t>o</a:t>
            </a:r>
            <a:r>
              <a:rPr dirty="0" smtClean="0" sz="1000" spc="-5" b="1">
                <a:latin typeface="Times New Roman"/>
                <a:cs typeface="Times New Roman"/>
              </a:rPr>
              <a:t>f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0" b="1">
                <a:latin typeface="Times New Roman"/>
                <a:cs typeface="Times New Roman"/>
              </a:rPr>
              <a:t>D</a:t>
            </a:r>
            <a:r>
              <a:rPr dirty="0" smtClean="0" sz="1000" spc="-10" b="1">
                <a:latin typeface="Times New Roman"/>
                <a:cs typeface="Times New Roman"/>
              </a:rPr>
              <a:t>i</a:t>
            </a:r>
            <a:r>
              <a:rPr dirty="0" smtClean="0" sz="1000" spc="0" b="1">
                <a:latin typeface="Times New Roman"/>
                <a:cs typeface="Times New Roman"/>
              </a:rPr>
              <a:t>ya</a:t>
            </a:r>
            <a:r>
              <a:rPr dirty="0" smtClean="0" sz="1000" spc="-10" b="1">
                <a:latin typeface="Times New Roman"/>
                <a:cs typeface="Times New Roman"/>
              </a:rPr>
              <a:t>l</a:t>
            </a:r>
            <a:r>
              <a:rPr dirty="0" smtClean="0" sz="1000" spc="0" b="1">
                <a:latin typeface="Times New Roman"/>
                <a:cs typeface="Times New Roman"/>
              </a:rPr>
              <a:t>a</a:t>
            </a:r>
            <a:r>
              <a:rPr dirty="0" smtClean="0" sz="1000" spc="-5" b="1">
                <a:latin typeface="Times New Roman"/>
                <a:cs typeface="Times New Roman"/>
              </a:rPr>
              <a:t>,</a:t>
            </a:r>
            <a:r>
              <a:rPr dirty="0" smtClean="0" sz="1000" spc="5" b="1">
                <a:latin typeface="Times New Roman"/>
                <a:cs typeface="Times New Roman"/>
              </a:rPr>
              <a:t> </a:t>
            </a:r>
            <a:r>
              <a:rPr dirty="0" smtClean="0" sz="1000" spc="-15" b="1">
                <a:latin typeface="Times New Roman"/>
                <a:cs typeface="Times New Roman"/>
              </a:rPr>
              <a:t>2</a:t>
            </a:r>
            <a:r>
              <a:rPr dirty="0" smtClean="0" sz="1000" spc="0" b="1">
                <a:latin typeface="Times New Roman"/>
                <a:cs typeface="Times New Roman"/>
              </a:rPr>
              <a:t>01</a:t>
            </a:r>
            <a:r>
              <a:rPr dirty="0" smtClean="0" sz="1000" spc="-15" b="1">
                <a:latin typeface="Times New Roman"/>
                <a:cs typeface="Times New Roman"/>
              </a:rPr>
              <a:t>6</a:t>
            </a:r>
            <a:r>
              <a:rPr dirty="0" smtClean="0" sz="1000" spc="-5" b="1">
                <a:latin typeface="Times New Roman"/>
                <a:cs typeface="Times New Roman"/>
              </a:rPr>
              <a:t>-</a:t>
            </a:r>
            <a:r>
              <a:rPr dirty="0" smtClean="0" sz="1000" spc="0" b="1">
                <a:latin typeface="Times New Roman"/>
                <a:cs typeface="Times New Roman"/>
              </a:rPr>
              <a:t>2</a:t>
            </a:r>
            <a:r>
              <a:rPr dirty="0" smtClean="0" sz="1000" spc="-15" b="1">
                <a:latin typeface="Times New Roman"/>
                <a:cs typeface="Times New Roman"/>
              </a:rPr>
              <a:t>0</a:t>
            </a:r>
            <a:r>
              <a:rPr dirty="0" smtClean="0" sz="1000" spc="0" b="1">
                <a:latin typeface="Times New Roman"/>
                <a:cs typeface="Times New Roman"/>
              </a:rPr>
              <a:t>17</a:t>
            </a:r>
            <a:endParaRPr sz="1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5" b="1">
                <a:latin typeface="Times New Roman"/>
                <a:cs typeface="Times New Roman"/>
              </a:rPr>
              <a:t>ss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-5" b="1">
                <a:latin typeface="Times New Roman"/>
                <a:cs typeface="Times New Roman"/>
              </a:rPr>
              <a:t>n</a:t>
            </a:r>
            <a:r>
              <a:rPr dirty="0" smtClean="0" sz="1400" spc="5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5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ont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Ab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oo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mm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02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68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mtClean="0" sz="1800" spc="-5" b="1">
                <a:latin typeface="Times New Roman"/>
                <a:cs typeface="Times New Roman"/>
              </a:rPr>
              <a:t>L</a:t>
            </a:r>
            <a:r>
              <a:rPr dirty="0" smtClean="0" sz="1800" spc="5" b="1">
                <a:latin typeface="Times New Roman"/>
                <a:cs typeface="Times New Roman"/>
              </a:rPr>
              <a:t>ec</a:t>
            </a:r>
            <a:r>
              <a:rPr dirty="0" smtClean="0" sz="1800" spc="0" b="1">
                <a:latin typeface="Times New Roman"/>
                <a:cs typeface="Times New Roman"/>
              </a:rPr>
              <a:t>t</a:t>
            </a:r>
            <a:r>
              <a:rPr dirty="0" smtClean="0" sz="1800" spc="-5" b="1">
                <a:latin typeface="Times New Roman"/>
                <a:cs typeface="Times New Roman"/>
              </a:rPr>
              <a:t>u</a:t>
            </a:r>
            <a:r>
              <a:rPr dirty="0" smtClean="0" sz="1800" spc="5" b="1">
                <a:latin typeface="Times New Roman"/>
                <a:cs typeface="Times New Roman"/>
              </a:rPr>
              <a:t>re</a:t>
            </a:r>
            <a:r>
              <a:rPr dirty="0" smtClean="0" sz="1800" spc="0" b="1">
                <a:latin typeface="Times New Roman"/>
                <a:cs typeface="Times New Roman"/>
              </a:rPr>
              <a:t>:</a:t>
            </a:r>
            <a:r>
              <a:rPr dirty="0" smtClean="0" sz="1800" spc="-10" b="1">
                <a:latin typeface="Times New Roman"/>
                <a:cs typeface="Times New Roman"/>
              </a:rPr>
              <a:t> </a:t>
            </a:r>
            <a:r>
              <a:rPr dirty="0" smtClean="0" sz="1800" spc="-5" b="1">
                <a:latin typeface="Times New Roman"/>
                <a:cs typeface="Times New Roman"/>
              </a:rPr>
              <a:t>1</a:t>
            </a:r>
            <a:r>
              <a:rPr dirty="0" smtClean="0" sz="1800" spc="0" b="1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71231" cy="1071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6095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707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16951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71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16951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71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16951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71231" cy="10725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6095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725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71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07807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16951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707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07807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716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6095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52943" cy="10735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98664" cy="106984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DR.Ahmed Saker 2O14</dc:creator>
  <dcterms:created xsi:type="dcterms:W3CDTF">2018-11-08T12:52:38Z</dcterms:created>
  <dcterms:modified xsi:type="dcterms:W3CDTF">2018-11-08T12:52:38Z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2018-11-08T00:00:00Z</vt:filetime>
  </property>
  <property fmtid="{D5CDD505-2E9C-101B-9397-08002B2CF9AE}" pid="3" name="LastSaved">
    <vt:filetime>2018-11-08T00:00:00Z</vt:filetime>
  </property>
</Properties>
</file>